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51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34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2346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050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8056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552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398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96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15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47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64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51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41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2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74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98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9000">
              <a:schemeClr val="accent6">
                <a:lumMod val="60000"/>
                <a:lumOff val="4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128F-2E05-42E4-A145-1D850D310FAC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3ABAA8-D63A-4FA4-8953-E648BF3FE1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18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o.redirectingat.com/?id=803X112721&amp;url=https://www.psychologytoday.com/ca/blog/behind-online-behavior/201604/what-screen-time-can-really-do-kids-brains&amp;xcust=4-1-726637-1-0-0&amp;sref=https://www.techadvisor.com/article/726637/how-much-screen-time-for-kid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o.redirectingat.com/?id=803X112721&amp;url=https://www.straitstimes.com/news/asia/east-asia/story/taiwan-revises-law-restrict-amount-time-children-spend-electronic-devices-#xtor=CS1-10&amp;xcust=4-1-726637-1-0-0&amp;sref=https://www.techadvisor.com/article/726637/how-much-screen-time-for-kids.html" TargetMode="External"/><Relationship Id="rId2" Type="http://schemas.openxmlformats.org/officeDocument/2006/relationships/hyperlink" Target="https://go.redirectingat.com/?id=803X112721&amp;url=https://www.nytimes.com/2014/09/11/fashion/steve-jobs-apple-was-a-low-tech-parent.html?_r=2&amp;xcust=4-1-726637-1-0-0&amp;sref=https://www.techadvisor.com/article/726637/how-much-screen-time-for-kid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sCdYVhD-q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Wingrove </a:t>
            </a:r>
            <a:r>
              <a:rPr lang="en-GB" dirty="0"/>
              <a:t>P</a:t>
            </a:r>
            <a:r>
              <a:rPr lang="en-GB" dirty="0" smtClean="0"/>
              <a:t>rimary School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211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871" y="624110"/>
            <a:ext cx="9693741" cy="128089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Do you have any questions?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0494" y="2133600"/>
            <a:ext cx="9344118" cy="3777622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62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1" y="624110"/>
            <a:ext cx="9858692" cy="1280890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Why you must limit your child’s screen time? 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030" y="1405890"/>
            <a:ext cx="10121582" cy="526923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British 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Psychological Society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 warns 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that, “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Too much screen time for young children can 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cause 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permanent damage to their 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brains. </a:t>
            </a:r>
            <a:endParaRPr lang="en-GB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Too much screen time will stop your child being able to: </a:t>
            </a:r>
          </a:p>
          <a:p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concentrate;</a:t>
            </a:r>
          </a:p>
          <a:p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isten carefully;</a:t>
            </a:r>
          </a:p>
          <a:p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ommunicate properly;</a:t>
            </a:r>
          </a:p>
          <a:p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build 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wide vocabulary.</a:t>
            </a:r>
          </a:p>
          <a:p>
            <a:pPr marL="0" indent="0">
              <a:buNone/>
            </a:pPr>
            <a:endParaRPr lang="en-GB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Scientists now know that screen 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time creates 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a change 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in brain 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chemistry. The brain releases a chemical called dopamine. This drug causes addiction. </a:t>
            </a:r>
          </a:p>
          <a:p>
            <a:pPr marL="0" indent="0">
              <a:buNone/>
            </a:pP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The research says too much screen time results in poor mental health. </a:t>
            </a:r>
          </a:p>
          <a:p>
            <a:pPr marL="0" indent="0">
              <a:buNone/>
            </a:pP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Too much screen 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will slow down a child’s educational 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</a:p>
          <a:p>
            <a:pPr marL="0" indent="0">
              <a:buNone/>
            </a:pP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Tablets and similar screens before bedtime will  </a:t>
            </a:r>
            <a:r>
              <a:rPr lang="en-GB" sz="8000" dirty="0">
                <a:latin typeface="Arial" panose="020B0604020202020204" pitchFamily="34" charset="0"/>
                <a:cs typeface="Arial" panose="020B0604020202020204" pitchFamily="34" charset="0"/>
              </a:rPr>
              <a:t>cause sleep </a:t>
            </a:r>
            <a:r>
              <a:rPr lang="en-GB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disruption due to the ‘blue light’ they give off. </a:t>
            </a:r>
            <a:endParaRPr lang="en-GB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4550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371" y="624110"/>
            <a:ext cx="9687242" cy="77035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the recommendations?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20" y="1504950"/>
            <a:ext cx="10544493" cy="46215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Apple’s </a:t>
            </a:r>
            <a:r>
              <a:rPr lang="en-GB" sz="22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Steve Jobs didn’t allow his children to play with iPads</a:t>
            </a: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at all.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Taiwanese parents are now legally obligated</a:t>
            </a: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to monitor their children’s screen time. 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French government have banned digital terrestrial TV aimed at all children under three.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Larry Rosen, psychology professor suggests a limit of 40 minutes with long breaks in between.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between </a:t>
            </a:r>
            <a:r>
              <a:rPr lang="en-GB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and 5 years ol</a:t>
            </a: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should have no more than </a:t>
            </a:r>
            <a:r>
              <a:rPr lang="en-GB" sz="2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hour of screen time a day</a:t>
            </a: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and young people between the ages of </a:t>
            </a:r>
            <a:r>
              <a:rPr lang="en-GB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and 18 </a:t>
            </a: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GB" sz="2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no more than </a:t>
            </a:r>
          </a:p>
          <a:p>
            <a:pPr marL="0" indent="0">
              <a:buNone/>
            </a:pPr>
            <a:r>
              <a:rPr lang="en-GB" sz="2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hours of screen </a:t>
            </a: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a day.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Scientists recommend that children under two years of age </a:t>
            </a:r>
            <a:r>
              <a:rPr lang="en-GB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not </a:t>
            </a:r>
            <a:r>
              <a:rPr lang="en-GB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in front of a screen </a:t>
            </a:r>
            <a:r>
              <a:rPr lang="en-GB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all.</a:t>
            </a:r>
          </a:p>
          <a:p>
            <a:pPr marL="0" indent="0">
              <a:buNone/>
            </a:pPr>
            <a:r>
              <a:rPr lang="en-GB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must monitor what your children are watching at all times. </a:t>
            </a:r>
          </a:p>
          <a:p>
            <a:pPr marL="0" indent="0">
              <a:buNone/>
            </a:pPr>
            <a:endParaRPr lang="en-GB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81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can we do?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010" y="1264554"/>
            <a:ext cx="10110152" cy="45533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Set a time limit with your children and stick to it. 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Remember – between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and 5 years = 1 hour or less</a:t>
            </a:r>
          </a:p>
          <a:p>
            <a:pPr marL="0" indent="0"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years =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hours or less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you build in breaks between each session.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Set a good example and turn off your own devices. 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Agree a special family- time activity to replace screen time. 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 the reasons for the new rules. 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a ‘boredom buster’ list.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screens from the bedroom. </a:t>
            </a: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Ban screens for around two hours before bedtime.</a:t>
            </a:r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2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608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hat can we do? continued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7330" y="1733550"/>
            <a:ext cx="9675812" cy="45643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Use screens to stop screen time. Online, there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are plenty of art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projects,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cooking tips, gardening, science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experiments etc. that they can do with you. </a:t>
            </a:r>
          </a:p>
          <a:p>
            <a:pPr marL="0" indent="0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Aric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Sigman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is a famous, world renowned scientist who has carried out years of research into this area. </a:t>
            </a:r>
          </a:p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He talks about ‘the gift of boredom’ as this can encourage our children to be more creative with their time.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Expect you children to complain at first but be strong and stick to the plan. 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youtu.be/ssCdYVhD-qg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0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41" y="624110"/>
            <a:ext cx="9812972" cy="128089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Why talking to your child is so important?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590212" cy="4006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Researchers,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Betty Hart and Todd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Risley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went into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homes of hundreds of families,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over a period of  three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years, recording the conversations the families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were having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they looked at their data they found that those children who hadn’t been talked to very much had a vocabulary gap of 30 million words less than those children whose parents and carers chatted to them all the time. 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Conversation has a visible affect on brain development. 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– way conversations are 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key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24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can we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906" y="1354567"/>
            <a:ext cx="9550754" cy="4983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Talking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with your child doesn’t mean that you should do all of the talking! 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	Pause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and wait for your child to send you messages. </a:t>
            </a:r>
            <a:endParaRPr lang="en-GB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hen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it’s your 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turn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to talk, talk about what interests your child. By 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child’s lead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, you let 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know that you are interested in 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what they have </a:t>
            </a: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. That will </a:t>
            </a: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help keep them engaged in the  conversation.</a:t>
            </a:r>
          </a:p>
          <a:p>
            <a:pPr marL="0" indent="0">
              <a:buNone/>
            </a:pPr>
            <a:r>
              <a:rPr lang="en-GB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Encourage your children to talk about what they are thinking or feeling. </a:t>
            </a:r>
          </a:p>
          <a:p>
            <a:pPr marL="0" indent="0">
              <a:buNone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Build on what your child is telling you and show your interest by saying things like ‘Tell me more about ...’, ‘Really!’ and ‘Go on ...’.</a:t>
            </a:r>
          </a:p>
          <a:p>
            <a:pPr marL="0" indent="0">
              <a:buNone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Repeat or rephrase what your child has said from time to time. This lets your child know you’re listening and helps you check what your child is saying.</a:t>
            </a:r>
          </a:p>
          <a:p>
            <a:pPr marL="0" indent="0">
              <a:buNone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Try not to jump in, cut your child off, or finish sentences – even when your child says something strange or is having trouble finding words.</a:t>
            </a:r>
          </a:p>
          <a:p>
            <a:pPr marL="0" indent="0">
              <a:buNone/>
            </a:pPr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Don’t rush into problem-solving. Your child might just want you to listen, and to feel that their feelings and point of view matter.</a:t>
            </a:r>
          </a:p>
          <a:p>
            <a:pPr marL="0" indent="0">
              <a:buNone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2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525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Why is reading with your child  so important?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430" y="1905000"/>
            <a:ext cx="10213022" cy="4497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research has proven that: 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eading 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minimum of 20 minutes a day allows children's vocabulary to 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grow, 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exposing them to 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least 1.8 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 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 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GB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read books 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regularly will gain </a:t>
            </a:r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results 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GCSE subjects;</a:t>
            </a:r>
          </a:p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eading improves social skills and social understanding;</a:t>
            </a:r>
          </a:p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eading improves mental health;</a:t>
            </a:r>
          </a:p>
          <a:p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eading will improve your child’s ability to succeed later in life through better job opportunities. </a:t>
            </a:r>
          </a:p>
        </p:txBody>
      </p:sp>
    </p:spTree>
    <p:extLst>
      <p:ext uri="{BB962C8B-B14F-4D97-AF65-F5344CB8AC3E}">
        <p14:creationId xmlns:p14="http://schemas.microsoft.com/office/powerpoint/2010/main" val="83086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Helping your child to read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8141" y="2133600"/>
            <a:ext cx="10016471" cy="3777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are going to begin by sharing a short video from Little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Wandle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Now we are going to blend some words together. </a:t>
            </a:r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Each week your child will be given a phonically decodable book and a reading for pleasure book.</a:t>
            </a:r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are going to look at the sort of things you can do when reading or looking at this book.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22396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257</TotalTime>
  <Words>956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Wingrove Primary School</vt:lpstr>
      <vt:lpstr>Why you must limit your child’s screen time? </vt:lpstr>
      <vt:lpstr>What are the recommendations?</vt:lpstr>
      <vt:lpstr>What can we do? </vt:lpstr>
      <vt:lpstr>What can we do? continued</vt:lpstr>
      <vt:lpstr>Why talking to your child is so important?</vt:lpstr>
      <vt:lpstr>What can we do?</vt:lpstr>
      <vt:lpstr>Why is reading with your child  so important?   </vt:lpstr>
      <vt:lpstr>Helping your child to read </vt:lpstr>
      <vt:lpstr>Do you have any questions? 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Trish</dc:creator>
  <cp:lastModifiedBy>West, Trish</cp:lastModifiedBy>
  <cp:revision>20</cp:revision>
  <dcterms:created xsi:type="dcterms:W3CDTF">2022-10-10T13:05:27Z</dcterms:created>
  <dcterms:modified xsi:type="dcterms:W3CDTF">2022-10-11T10:41:47Z</dcterms:modified>
</cp:coreProperties>
</file>