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Barriecito" charset="1" panose="00000500000000000000"/>
      <p:regular r:id="rId14"/>
    </p:embeddedFont>
    <p:embeddedFont>
      <p:font typeface="Open Sans" charset="1" panose="020B0606030504020204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7.png" Type="http://schemas.openxmlformats.org/officeDocument/2006/relationships/image"/><Relationship Id="rId5" Target="../media/image5.png" Type="http://schemas.openxmlformats.org/officeDocument/2006/relationships/image"/><Relationship Id="rId6" Target="../media/image1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4.png" Type="http://schemas.openxmlformats.org/officeDocument/2006/relationships/image"/><Relationship Id="rId5" Target="../media/image6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25.png" Type="http://schemas.openxmlformats.org/officeDocument/2006/relationships/image"/><Relationship Id="rId5" Target="../media/image2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27.png" Type="http://schemas.openxmlformats.org/officeDocument/2006/relationships/image"/><Relationship Id="rId5" Target="../media/image28.png" Type="http://schemas.openxmlformats.org/officeDocument/2006/relationships/image"/><Relationship Id="rId6" Target="../media/image29.png" Type="http://schemas.openxmlformats.org/officeDocument/2006/relationships/image"/><Relationship Id="rId7" Target="../media/image11.png" Type="http://schemas.openxmlformats.org/officeDocument/2006/relationships/image"/><Relationship Id="rId8" Target="../media/image3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D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6335556">
            <a:off x="3030895" y="-3394841"/>
            <a:ext cx="12226210" cy="15981974"/>
          </a:xfrm>
          <a:custGeom>
            <a:avLst/>
            <a:gdLst/>
            <a:ahLst/>
            <a:cxnLst/>
            <a:rect r="r" b="b" t="t" l="l"/>
            <a:pathLst>
              <a:path h="15981974" w="12226210">
                <a:moveTo>
                  <a:pt x="12226210" y="15981974"/>
                </a:moveTo>
                <a:lnTo>
                  <a:pt x="0" y="15981974"/>
                </a:lnTo>
                <a:lnTo>
                  <a:pt x="0" y="0"/>
                </a:lnTo>
                <a:lnTo>
                  <a:pt x="12226210" y="0"/>
                </a:lnTo>
                <a:lnTo>
                  <a:pt x="12226210" y="1598197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143614" y="891796"/>
            <a:ext cx="10000772" cy="4368050"/>
          </a:xfrm>
          <a:custGeom>
            <a:avLst/>
            <a:gdLst/>
            <a:ahLst/>
            <a:cxnLst/>
            <a:rect r="r" b="b" t="t" l="l"/>
            <a:pathLst>
              <a:path h="4368050" w="10000772">
                <a:moveTo>
                  <a:pt x="0" y="0"/>
                </a:moveTo>
                <a:lnTo>
                  <a:pt x="10000772" y="0"/>
                </a:lnTo>
                <a:lnTo>
                  <a:pt x="10000772" y="4368051"/>
                </a:lnTo>
                <a:lnTo>
                  <a:pt x="0" y="43680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463195" y="2103453"/>
            <a:ext cx="2295688" cy="3040047"/>
          </a:xfrm>
          <a:custGeom>
            <a:avLst/>
            <a:gdLst/>
            <a:ahLst/>
            <a:cxnLst/>
            <a:rect r="r" b="b" t="t" l="l"/>
            <a:pathLst>
              <a:path h="3040047" w="2295688">
                <a:moveTo>
                  <a:pt x="0" y="0"/>
                </a:moveTo>
                <a:lnTo>
                  <a:pt x="2295687" y="0"/>
                </a:lnTo>
                <a:lnTo>
                  <a:pt x="2295687" y="3040047"/>
                </a:lnTo>
                <a:lnTo>
                  <a:pt x="0" y="30400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84649" y="4596146"/>
            <a:ext cx="3517929" cy="4646961"/>
          </a:xfrm>
          <a:custGeom>
            <a:avLst/>
            <a:gdLst/>
            <a:ahLst/>
            <a:cxnLst/>
            <a:rect r="r" b="b" t="t" l="l"/>
            <a:pathLst>
              <a:path h="4646961" w="3517929">
                <a:moveTo>
                  <a:pt x="0" y="0"/>
                </a:moveTo>
                <a:lnTo>
                  <a:pt x="3517929" y="0"/>
                </a:lnTo>
                <a:lnTo>
                  <a:pt x="3517929" y="4646962"/>
                </a:lnTo>
                <a:lnTo>
                  <a:pt x="0" y="464696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673275">
            <a:off x="7609403" y="5923373"/>
            <a:ext cx="4815054" cy="3232105"/>
          </a:xfrm>
          <a:custGeom>
            <a:avLst/>
            <a:gdLst/>
            <a:ahLst/>
            <a:cxnLst/>
            <a:rect r="r" b="b" t="t" l="l"/>
            <a:pathLst>
              <a:path h="3232105" w="4815054">
                <a:moveTo>
                  <a:pt x="0" y="0"/>
                </a:moveTo>
                <a:lnTo>
                  <a:pt x="4815053" y="0"/>
                </a:lnTo>
                <a:lnTo>
                  <a:pt x="4815053" y="3232105"/>
                </a:lnTo>
                <a:lnTo>
                  <a:pt x="0" y="323210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9921677">
            <a:off x="14637517" y="873117"/>
            <a:ext cx="1147454" cy="3150284"/>
          </a:xfrm>
          <a:custGeom>
            <a:avLst/>
            <a:gdLst/>
            <a:ahLst/>
            <a:cxnLst/>
            <a:rect r="r" b="b" t="t" l="l"/>
            <a:pathLst>
              <a:path h="3150284" w="1147454">
                <a:moveTo>
                  <a:pt x="0" y="0"/>
                </a:moveTo>
                <a:lnTo>
                  <a:pt x="1147454" y="0"/>
                </a:lnTo>
                <a:lnTo>
                  <a:pt x="1147454" y="3150284"/>
                </a:lnTo>
                <a:lnTo>
                  <a:pt x="0" y="31502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25061" y="9155333"/>
            <a:ext cx="5938865" cy="925473"/>
          </a:xfrm>
          <a:custGeom>
            <a:avLst/>
            <a:gdLst/>
            <a:ahLst/>
            <a:cxnLst/>
            <a:rect r="r" b="b" t="t" l="l"/>
            <a:pathLst>
              <a:path h="925473" w="5938865">
                <a:moveTo>
                  <a:pt x="0" y="0"/>
                </a:moveTo>
                <a:lnTo>
                  <a:pt x="5938865" y="0"/>
                </a:lnTo>
                <a:lnTo>
                  <a:pt x="5938865" y="925473"/>
                </a:lnTo>
                <a:lnTo>
                  <a:pt x="0" y="92547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69934" y="8479574"/>
            <a:ext cx="3888949" cy="1555579"/>
          </a:xfrm>
          <a:custGeom>
            <a:avLst/>
            <a:gdLst/>
            <a:ahLst/>
            <a:cxnLst/>
            <a:rect r="r" b="b" t="t" l="l"/>
            <a:pathLst>
              <a:path h="1555579" w="3888949">
                <a:moveTo>
                  <a:pt x="0" y="0"/>
                </a:moveTo>
                <a:lnTo>
                  <a:pt x="3888948" y="0"/>
                </a:lnTo>
                <a:lnTo>
                  <a:pt x="3888948" y="1555579"/>
                </a:lnTo>
                <a:lnTo>
                  <a:pt x="0" y="155557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45425" y="891796"/>
            <a:ext cx="3583888" cy="5280404"/>
          </a:xfrm>
          <a:custGeom>
            <a:avLst/>
            <a:gdLst/>
            <a:ahLst/>
            <a:cxnLst/>
            <a:rect r="r" b="b" t="t" l="l"/>
            <a:pathLst>
              <a:path h="5280404" w="3583888">
                <a:moveTo>
                  <a:pt x="0" y="0"/>
                </a:moveTo>
                <a:lnTo>
                  <a:pt x="3583889" y="0"/>
                </a:lnTo>
                <a:lnTo>
                  <a:pt x="3583889" y="5280404"/>
                </a:lnTo>
                <a:lnTo>
                  <a:pt x="0" y="528040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037972" y="5439272"/>
            <a:ext cx="3000029" cy="4178798"/>
          </a:xfrm>
          <a:custGeom>
            <a:avLst/>
            <a:gdLst/>
            <a:ahLst/>
            <a:cxnLst/>
            <a:rect r="r" b="b" t="t" l="l"/>
            <a:pathLst>
              <a:path h="4178798" w="3000029">
                <a:moveTo>
                  <a:pt x="0" y="0"/>
                </a:moveTo>
                <a:lnTo>
                  <a:pt x="3000028" y="0"/>
                </a:lnTo>
                <a:lnTo>
                  <a:pt x="3000028" y="4178798"/>
                </a:lnTo>
                <a:lnTo>
                  <a:pt x="0" y="417879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211244" y="5690989"/>
            <a:ext cx="2456253" cy="2457277"/>
          </a:xfrm>
          <a:custGeom>
            <a:avLst/>
            <a:gdLst/>
            <a:ahLst/>
            <a:cxnLst/>
            <a:rect r="r" b="b" t="t" l="l"/>
            <a:pathLst>
              <a:path h="2457277" w="2456253">
                <a:moveTo>
                  <a:pt x="0" y="0"/>
                </a:moveTo>
                <a:lnTo>
                  <a:pt x="2456253" y="0"/>
                </a:lnTo>
                <a:lnTo>
                  <a:pt x="2456253" y="2457276"/>
                </a:lnTo>
                <a:lnTo>
                  <a:pt x="0" y="245727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745454">
            <a:off x="11071822" y="-327297"/>
            <a:ext cx="9583484" cy="12527431"/>
          </a:xfrm>
          <a:custGeom>
            <a:avLst/>
            <a:gdLst/>
            <a:ahLst/>
            <a:cxnLst/>
            <a:rect r="r" b="b" t="t" l="l"/>
            <a:pathLst>
              <a:path h="12527431" w="9583484">
                <a:moveTo>
                  <a:pt x="0" y="0"/>
                </a:moveTo>
                <a:lnTo>
                  <a:pt x="9583485" y="0"/>
                </a:lnTo>
                <a:lnTo>
                  <a:pt x="9583485" y="12527430"/>
                </a:lnTo>
                <a:lnTo>
                  <a:pt x="0" y="12527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256547" y="3956129"/>
            <a:ext cx="4665196" cy="4665196"/>
            <a:chOff x="0" y="0"/>
            <a:chExt cx="63500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7AF83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1313908" y="1882627"/>
            <a:ext cx="7194646" cy="7194646"/>
          </a:xfrm>
          <a:custGeom>
            <a:avLst/>
            <a:gdLst/>
            <a:ahLst/>
            <a:cxnLst/>
            <a:rect r="r" b="b" t="t" l="l"/>
            <a:pathLst>
              <a:path h="7194646" w="7194646">
                <a:moveTo>
                  <a:pt x="0" y="0"/>
                </a:moveTo>
                <a:lnTo>
                  <a:pt x="7194646" y="0"/>
                </a:lnTo>
                <a:lnTo>
                  <a:pt x="7194646" y="7194646"/>
                </a:lnTo>
                <a:lnTo>
                  <a:pt x="0" y="71946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88709" y="702538"/>
            <a:ext cx="10649900" cy="2432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sz="6999">
                <a:solidFill>
                  <a:srgbClr val="EF5D3F"/>
                </a:solidFill>
                <a:latin typeface="Barriecito"/>
              </a:rPr>
              <a:t>What is the Summer Reading Challenge?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88709" y="3785239"/>
            <a:ext cx="11329883" cy="4902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It's your chance to </a:t>
            </a:r>
          </a:p>
          <a:p>
            <a:pPr algn="l">
              <a:lnSpc>
                <a:spcPts val="3920"/>
              </a:lnSpc>
            </a:pP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read some new and exciting books over the summer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take part in fun activities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win prizes!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8973112" y="7285875"/>
            <a:ext cx="4467136" cy="2803128"/>
          </a:xfrm>
          <a:custGeom>
            <a:avLst/>
            <a:gdLst/>
            <a:ahLst/>
            <a:cxnLst/>
            <a:rect r="r" b="b" t="t" l="l"/>
            <a:pathLst>
              <a:path h="2803128" w="4467136">
                <a:moveTo>
                  <a:pt x="0" y="0"/>
                </a:moveTo>
                <a:lnTo>
                  <a:pt x="4467135" y="0"/>
                </a:lnTo>
                <a:lnTo>
                  <a:pt x="4467135" y="2803128"/>
                </a:lnTo>
                <a:lnTo>
                  <a:pt x="0" y="28031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D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6335556">
            <a:off x="4663725" y="-2588692"/>
            <a:ext cx="12275927" cy="16046963"/>
          </a:xfrm>
          <a:custGeom>
            <a:avLst/>
            <a:gdLst/>
            <a:ahLst/>
            <a:cxnLst/>
            <a:rect r="r" b="b" t="t" l="l"/>
            <a:pathLst>
              <a:path h="16046963" w="12275927">
                <a:moveTo>
                  <a:pt x="12275926" y="16046963"/>
                </a:moveTo>
                <a:lnTo>
                  <a:pt x="0" y="16046963"/>
                </a:lnTo>
                <a:lnTo>
                  <a:pt x="0" y="0"/>
                </a:lnTo>
                <a:lnTo>
                  <a:pt x="12275926" y="0"/>
                </a:lnTo>
                <a:lnTo>
                  <a:pt x="12275926" y="1604696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5334" y="5324595"/>
            <a:ext cx="4665196" cy="4665196"/>
            <a:chOff x="0" y="0"/>
            <a:chExt cx="63500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7AF83"/>
            </a:solidFill>
          </p:spPr>
        </p:sp>
      </p:grpSp>
      <p:sp>
        <p:nvSpPr>
          <p:cNvPr name="Freeform 5" id="5"/>
          <p:cNvSpPr/>
          <p:nvPr/>
        </p:nvSpPr>
        <p:spPr>
          <a:xfrm flipH="true" flipV="false" rot="0">
            <a:off x="-1626946" y="3193182"/>
            <a:ext cx="7542996" cy="7542996"/>
          </a:xfrm>
          <a:custGeom>
            <a:avLst/>
            <a:gdLst/>
            <a:ahLst/>
            <a:cxnLst/>
            <a:rect r="r" b="b" t="t" l="l"/>
            <a:pathLst>
              <a:path h="7542996" w="7542996">
                <a:moveTo>
                  <a:pt x="7542996" y="0"/>
                </a:moveTo>
                <a:lnTo>
                  <a:pt x="0" y="0"/>
                </a:lnTo>
                <a:lnTo>
                  <a:pt x="0" y="7542996"/>
                </a:lnTo>
                <a:lnTo>
                  <a:pt x="7542996" y="7542996"/>
                </a:lnTo>
                <a:lnTo>
                  <a:pt x="7542996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497916" y="2474581"/>
            <a:ext cx="11329883" cy="5182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14732" indent="-507366" lvl="1">
              <a:lnSpc>
                <a:spcPts val="6580"/>
              </a:lnSpc>
              <a:buFont typeface="Arial"/>
              <a:buChar char="•"/>
            </a:pPr>
            <a:r>
              <a:rPr lang="en-US" sz="4700">
                <a:solidFill>
                  <a:srgbClr val="EF5D3F"/>
                </a:solidFill>
                <a:latin typeface="Open Sans"/>
              </a:rPr>
              <a:t>Join your local library</a:t>
            </a:r>
          </a:p>
          <a:p>
            <a:pPr algn="l">
              <a:lnSpc>
                <a:spcPts val="980"/>
              </a:lnSpc>
            </a:pPr>
          </a:p>
          <a:p>
            <a:pPr algn="l" marL="1014732" indent="-507366" lvl="1">
              <a:lnSpc>
                <a:spcPts val="6580"/>
              </a:lnSpc>
              <a:buFont typeface="Arial"/>
              <a:buChar char="•"/>
            </a:pPr>
            <a:r>
              <a:rPr lang="en-US" sz="4700">
                <a:solidFill>
                  <a:srgbClr val="EF5D3F"/>
                </a:solidFill>
                <a:latin typeface="Open Sans"/>
              </a:rPr>
              <a:t>Using your new library card, borrow  books and take part in lots of creative activities</a:t>
            </a:r>
          </a:p>
          <a:p>
            <a:pPr algn="l">
              <a:lnSpc>
                <a:spcPts val="980"/>
              </a:lnSpc>
            </a:pPr>
          </a:p>
          <a:p>
            <a:pPr algn="l" marL="1014732" indent="-507366" lvl="1">
              <a:lnSpc>
                <a:spcPts val="6580"/>
              </a:lnSpc>
              <a:buFont typeface="Arial"/>
              <a:buChar char="•"/>
            </a:pPr>
            <a:r>
              <a:rPr lang="en-US" sz="4700">
                <a:solidFill>
                  <a:srgbClr val="EF5D3F"/>
                </a:solidFill>
                <a:latin typeface="Open Sans"/>
              </a:rPr>
              <a:t>Collect stickers to claim your certificate or enter the prize draw!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945512">
            <a:off x="14600547" y="103887"/>
            <a:ext cx="3159732" cy="4173806"/>
          </a:xfrm>
          <a:custGeom>
            <a:avLst/>
            <a:gdLst/>
            <a:ahLst/>
            <a:cxnLst/>
            <a:rect r="r" b="b" t="t" l="l"/>
            <a:pathLst>
              <a:path h="4173806" w="3159732">
                <a:moveTo>
                  <a:pt x="0" y="0"/>
                </a:moveTo>
                <a:lnTo>
                  <a:pt x="3159732" y="0"/>
                </a:lnTo>
                <a:lnTo>
                  <a:pt x="3159732" y="4173806"/>
                </a:lnTo>
                <a:lnTo>
                  <a:pt x="0" y="41738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515622" y="895350"/>
            <a:ext cx="7281860" cy="119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sz="6999">
                <a:solidFill>
                  <a:srgbClr val="EF5D3F"/>
                </a:solidFill>
                <a:latin typeface="Barriecito"/>
              </a:rPr>
              <a:t>How do I take part?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8505447">
            <a:off x="12018687" y="7780743"/>
            <a:ext cx="5250747" cy="654156"/>
          </a:xfrm>
          <a:custGeom>
            <a:avLst/>
            <a:gdLst/>
            <a:ahLst/>
            <a:cxnLst/>
            <a:rect r="r" b="b" t="t" l="l"/>
            <a:pathLst>
              <a:path h="654156" w="5250747">
                <a:moveTo>
                  <a:pt x="0" y="0"/>
                </a:moveTo>
                <a:lnTo>
                  <a:pt x="5250746" y="0"/>
                </a:lnTo>
                <a:lnTo>
                  <a:pt x="5250746" y="654155"/>
                </a:lnTo>
                <a:lnTo>
                  <a:pt x="0" y="6541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D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537506" y="-160020"/>
            <a:ext cx="7255041" cy="5909561"/>
          </a:xfrm>
          <a:custGeom>
            <a:avLst/>
            <a:gdLst/>
            <a:ahLst/>
            <a:cxnLst/>
            <a:rect r="r" b="b" t="t" l="l"/>
            <a:pathLst>
              <a:path h="5909561" w="7255041">
                <a:moveTo>
                  <a:pt x="0" y="0"/>
                </a:moveTo>
                <a:lnTo>
                  <a:pt x="7255041" y="0"/>
                </a:lnTo>
                <a:lnTo>
                  <a:pt x="7255041" y="5909561"/>
                </a:lnTo>
                <a:lnTo>
                  <a:pt x="0" y="59095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3113124">
            <a:off x="15730811" y="2752555"/>
            <a:ext cx="7454949" cy="6316375"/>
          </a:xfrm>
          <a:custGeom>
            <a:avLst/>
            <a:gdLst/>
            <a:ahLst/>
            <a:cxnLst/>
            <a:rect r="r" b="b" t="t" l="l"/>
            <a:pathLst>
              <a:path h="6316375" w="7454949">
                <a:moveTo>
                  <a:pt x="0" y="0"/>
                </a:moveTo>
                <a:lnTo>
                  <a:pt x="7454950" y="0"/>
                </a:lnTo>
                <a:lnTo>
                  <a:pt x="7454950" y="6316375"/>
                </a:lnTo>
                <a:lnTo>
                  <a:pt x="0" y="63163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602622" y="518746"/>
            <a:ext cx="12976261" cy="9174216"/>
          </a:xfrm>
          <a:custGeom>
            <a:avLst/>
            <a:gdLst/>
            <a:ahLst/>
            <a:cxnLst/>
            <a:rect r="r" b="b" t="t" l="l"/>
            <a:pathLst>
              <a:path h="9174216" w="12976261">
                <a:moveTo>
                  <a:pt x="0" y="0"/>
                </a:moveTo>
                <a:lnTo>
                  <a:pt x="12976261" y="0"/>
                </a:lnTo>
                <a:lnTo>
                  <a:pt x="12976261" y="9174216"/>
                </a:lnTo>
                <a:lnTo>
                  <a:pt x="0" y="91742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D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6335556">
            <a:off x="1852123" y="-1570974"/>
            <a:ext cx="12275927" cy="16046963"/>
          </a:xfrm>
          <a:custGeom>
            <a:avLst/>
            <a:gdLst/>
            <a:ahLst/>
            <a:cxnLst/>
            <a:rect r="r" b="b" t="t" l="l"/>
            <a:pathLst>
              <a:path h="16046963" w="12275927">
                <a:moveTo>
                  <a:pt x="12275927" y="16046963"/>
                </a:moveTo>
                <a:lnTo>
                  <a:pt x="0" y="16046963"/>
                </a:lnTo>
                <a:lnTo>
                  <a:pt x="0" y="0"/>
                </a:lnTo>
                <a:lnTo>
                  <a:pt x="12275927" y="0"/>
                </a:lnTo>
                <a:lnTo>
                  <a:pt x="12275927" y="16046963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622804" y="5373465"/>
            <a:ext cx="4665196" cy="4665196"/>
            <a:chOff x="0" y="0"/>
            <a:chExt cx="63500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7AF83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2471456" y="3848985"/>
            <a:ext cx="6364071" cy="7315530"/>
          </a:xfrm>
          <a:custGeom>
            <a:avLst/>
            <a:gdLst/>
            <a:ahLst/>
            <a:cxnLst/>
            <a:rect r="r" b="b" t="t" l="l"/>
            <a:pathLst>
              <a:path h="7315530" w="6364071">
                <a:moveTo>
                  <a:pt x="0" y="0"/>
                </a:moveTo>
                <a:lnTo>
                  <a:pt x="6364071" y="0"/>
                </a:lnTo>
                <a:lnTo>
                  <a:pt x="6364071" y="7315530"/>
                </a:lnTo>
                <a:lnTo>
                  <a:pt x="0" y="73155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-1495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873579" y="4659886"/>
            <a:ext cx="11329883" cy="50857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20"/>
              </a:lnSpc>
            </a:pPr>
            <a:r>
              <a:rPr lang="en-US" sz="4300">
                <a:solidFill>
                  <a:srgbClr val="EF5D3F"/>
                </a:solidFill>
                <a:latin typeface="Open Sans"/>
              </a:rPr>
              <a:t>Our libraries will have lots of fun, free activities and events such as </a:t>
            </a:r>
          </a:p>
          <a:p>
            <a:pPr algn="l">
              <a:lnSpc>
                <a:spcPts val="6020"/>
              </a:lnSpc>
            </a:pPr>
          </a:p>
          <a:p>
            <a:pPr algn="l" marL="863606" indent="-431803" lvl="1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EF5D3F"/>
                </a:solidFill>
                <a:latin typeface="Open Sans"/>
              </a:rPr>
              <a:t>author and illustrator visits</a:t>
            </a:r>
          </a:p>
          <a:p>
            <a:pPr algn="l" marL="863606" indent="-431803" lvl="1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EF5D3F"/>
                </a:solidFill>
                <a:latin typeface="Open Sans"/>
              </a:rPr>
              <a:t>workshops - learn a new skill!</a:t>
            </a:r>
          </a:p>
          <a:p>
            <a:pPr algn="l" marL="863606" indent="-431803" lvl="1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EF5D3F"/>
                </a:solidFill>
                <a:latin typeface="Open Sans"/>
              </a:rPr>
              <a:t>crafts - make a friendship bracelet!</a:t>
            </a:r>
          </a:p>
          <a:p>
            <a:pPr algn="l" marL="863606" indent="-431803" lvl="1">
              <a:lnSpc>
                <a:spcPts val="5600"/>
              </a:lnSpc>
              <a:buFont typeface="Arial"/>
              <a:buChar char="•"/>
            </a:pPr>
            <a:r>
              <a:rPr lang="en-US" sz="4000">
                <a:solidFill>
                  <a:srgbClr val="EF5D3F"/>
                </a:solidFill>
                <a:latin typeface="Open Sans"/>
              </a:rPr>
              <a:t>music making &amp; silent discos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10550261">
            <a:off x="522511" y="4414683"/>
            <a:ext cx="3726245" cy="2501242"/>
          </a:xfrm>
          <a:custGeom>
            <a:avLst/>
            <a:gdLst/>
            <a:ahLst/>
            <a:cxnLst/>
            <a:rect r="r" b="b" t="t" l="l"/>
            <a:pathLst>
              <a:path h="2501242" w="3726245">
                <a:moveTo>
                  <a:pt x="0" y="0"/>
                </a:moveTo>
                <a:lnTo>
                  <a:pt x="3726245" y="0"/>
                </a:lnTo>
                <a:lnTo>
                  <a:pt x="3726245" y="2501242"/>
                </a:lnTo>
                <a:lnTo>
                  <a:pt x="0" y="25012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74632" y="745628"/>
            <a:ext cx="7281860" cy="119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sz="6999">
                <a:solidFill>
                  <a:srgbClr val="EF5D3F"/>
                </a:solidFill>
                <a:latin typeface="Barriecito"/>
              </a:rPr>
              <a:t>Marvellous Makers!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600122" y="2415161"/>
            <a:ext cx="11329883" cy="174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This year's theme is all about being creative.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745454">
            <a:off x="11225889" y="-201461"/>
            <a:ext cx="9583484" cy="12527431"/>
          </a:xfrm>
          <a:custGeom>
            <a:avLst/>
            <a:gdLst/>
            <a:ahLst/>
            <a:cxnLst/>
            <a:rect r="r" b="b" t="t" l="l"/>
            <a:pathLst>
              <a:path h="12527431" w="9583484">
                <a:moveTo>
                  <a:pt x="0" y="0"/>
                </a:moveTo>
                <a:lnTo>
                  <a:pt x="9583485" y="0"/>
                </a:lnTo>
                <a:lnTo>
                  <a:pt x="9583485" y="12527430"/>
                </a:lnTo>
                <a:lnTo>
                  <a:pt x="0" y="125274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256547" y="3956129"/>
            <a:ext cx="4665196" cy="4665196"/>
            <a:chOff x="0" y="0"/>
            <a:chExt cx="63500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7AF83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6079293"/>
            <a:ext cx="8713205" cy="2262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20"/>
              </a:lnSpc>
            </a:pPr>
            <a:r>
              <a:rPr lang="en-US" sz="4300">
                <a:solidFill>
                  <a:srgbClr val="EF5D3F"/>
                </a:solidFill>
                <a:latin typeface="Open Sans"/>
              </a:rPr>
              <a:t>For the school with the most people who complete the challenge by collecting 5 stickers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6704441">
            <a:off x="-245016" y="8093877"/>
            <a:ext cx="4150951" cy="5426080"/>
          </a:xfrm>
          <a:custGeom>
            <a:avLst/>
            <a:gdLst/>
            <a:ahLst/>
            <a:cxnLst/>
            <a:rect r="r" b="b" t="t" l="l"/>
            <a:pathLst>
              <a:path h="5426080" w="4150951">
                <a:moveTo>
                  <a:pt x="0" y="0"/>
                </a:moveTo>
                <a:lnTo>
                  <a:pt x="4150951" y="0"/>
                </a:lnTo>
                <a:lnTo>
                  <a:pt x="4150951" y="5426080"/>
                </a:lnTo>
                <a:lnTo>
                  <a:pt x="0" y="5426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747037" y="523290"/>
            <a:ext cx="9684216" cy="9684216"/>
          </a:xfrm>
          <a:custGeom>
            <a:avLst/>
            <a:gdLst/>
            <a:ahLst/>
            <a:cxnLst/>
            <a:rect r="r" b="b" t="t" l="l"/>
            <a:pathLst>
              <a:path h="9684216" w="9684216">
                <a:moveTo>
                  <a:pt x="0" y="0"/>
                </a:moveTo>
                <a:lnTo>
                  <a:pt x="9684216" y="0"/>
                </a:lnTo>
                <a:lnTo>
                  <a:pt x="9684216" y="9684216"/>
                </a:lnTo>
                <a:lnTo>
                  <a:pt x="0" y="96842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800000">
            <a:off x="9907260" y="523290"/>
            <a:ext cx="3349288" cy="3997161"/>
          </a:xfrm>
          <a:custGeom>
            <a:avLst/>
            <a:gdLst/>
            <a:ahLst/>
            <a:cxnLst/>
            <a:rect r="r" b="b" t="t" l="l"/>
            <a:pathLst>
              <a:path h="3997161" w="3349288">
                <a:moveTo>
                  <a:pt x="0" y="0"/>
                </a:moveTo>
                <a:lnTo>
                  <a:pt x="3349287" y="0"/>
                </a:lnTo>
                <a:lnTo>
                  <a:pt x="3349287" y="3997161"/>
                </a:lnTo>
                <a:lnTo>
                  <a:pt x="0" y="399716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106655" y="650925"/>
            <a:ext cx="7281860" cy="119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sz="6999">
                <a:solidFill>
                  <a:srgbClr val="EF5D3F"/>
                </a:solidFill>
                <a:latin typeface="Barriecito"/>
              </a:rPr>
              <a:t>Prizes!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88488" y="1739950"/>
            <a:ext cx="11329883" cy="5292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Art sets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Lego</a:t>
            </a:r>
          </a:p>
          <a:p>
            <a:pPr algn="l" marL="1079501" indent="-539750" lvl="1">
              <a:lnSpc>
                <a:spcPts val="7000"/>
              </a:lnSpc>
              <a:buFont typeface="Arial"/>
              <a:buChar char="•"/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Disney on Ice Tickets</a:t>
            </a:r>
          </a:p>
          <a:p>
            <a:pPr algn="l">
              <a:lnSpc>
                <a:spcPts val="7000"/>
              </a:lnSpc>
            </a:pPr>
          </a:p>
          <a:p>
            <a:pPr algn="l">
              <a:lnSpc>
                <a:spcPts val="7000"/>
              </a:lnSpc>
            </a:pPr>
          </a:p>
          <a:p>
            <a:pPr algn="l">
              <a:lnSpc>
                <a:spcPts val="7000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4868454"/>
            <a:ext cx="7281860" cy="119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sz="6999">
                <a:solidFill>
                  <a:srgbClr val="EF5D3F"/>
                </a:solidFill>
                <a:latin typeface="Barriecito"/>
              </a:rPr>
              <a:t>School Trophy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745454">
            <a:off x="11320223" y="-262846"/>
            <a:ext cx="9385508" cy="12268638"/>
          </a:xfrm>
          <a:custGeom>
            <a:avLst/>
            <a:gdLst/>
            <a:ahLst/>
            <a:cxnLst/>
            <a:rect r="r" b="b" t="t" l="l"/>
            <a:pathLst>
              <a:path h="12268638" w="9385508">
                <a:moveTo>
                  <a:pt x="0" y="0"/>
                </a:moveTo>
                <a:lnTo>
                  <a:pt x="9385508" y="0"/>
                </a:lnTo>
                <a:lnTo>
                  <a:pt x="9385508" y="12268638"/>
                </a:lnTo>
                <a:lnTo>
                  <a:pt x="0" y="122686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256547" y="3956129"/>
            <a:ext cx="4665196" cy="4665196"/>
            <a:chOff x="0" y="0"/>
            <a:chExt cx="635000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7AF83"/>
            </a:solidFill>
          </p:spPr>
        </p:sp>
      </p:grpSp>
      <p:sp>
        <p:nvSpPr>
          <p:cNvPr name="Freeform 5" id="5"/>
          <p:cNvSpPr/>
          <p:nvPr/>
        </p:nvSpPr>
        <p:spPr>
          <a:xfrm flipH="true" flipV="false" rot="0">
            <a:off x="11758062" y="1722522"/>
            <a:ext cx="7390596" cy="7390596"/>
          </a:xfrm>
          <a:custGeom>
            <a:avLst/>
            <a:gdLst/>
            <a:ahLst/>
            <a:cxnLst/>
            <a:rect r="r" b="b" t="t" l="l"/>
            <a:pathLst>
              <a:path h="7390596" w="7390596">
                <a:moveTo>
                  <a:pt x="7390596" y="0"/>
                </a:moveTo>
                <a:lnTo>
                  <a:pt x="0" y="0"/>
                </a:lnTo>
                <a:lnTo>
                  <a:pt x="0" y="7390596"/>
                </a:lnTo>
                <a:lnTo>
                  <a:pt x="7390596" y="7390596"/>
                </a:lnTo>
                <a:lnTo>
                  <a:pt x="7390596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00172" y="6926939"/>
            <a:ext cx="2793514" cy="2793514"/>
          </a:xfrm>
          <a:custGeom>
            <a:avLst/>
            <a:gdLst/>
            <a:ahLst/>
            <a:cxnLst/>
            <a:rect r="r" b="b" t="t" l="l"/>
            <a:pathLst>
              <a:path h="2793514" w="2793514">
                <a:moveTo>
                  <a:pt x="0" y="0"/>
                </a:moveTo>
                <a:lnTo>
                  <a:pt x="2793514" y="0"/>
                </a:lnTo>
                <a:lnTo>
                  <a:pt x="2793514" y="2793514"/>
                </a:lnTo>
                <a:lnTo>
                  <a:pt x="0" y="27935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240031">
            <a:off x="3380438" y="7186258"/>
            <a:ext cx="426495" cy="2072042"/>
          </a:xfrm>
          <a:custGeom>
            <a:avLst/>
            <a:gdLst/>
            <a:ahLst/>
            <a:cxnLst/>
            <a:rect r="r" b="b" t="t" l="l"/>
            <a:pathLst>
              <a:path h="2072042" w="426495">
                <a:moveTo>
                  <a:pt x="0" y="0"/>
                </a:moveTo>
                <a:lnTo>
                  <a:pt x="426496" y="0"/>
                </a:lnTo>
                <a:lnTo>
                  <a:pt x="426496" y="2072042"/>
                </a:lnTo>
                <a:lnTo>
                  <a:pt x="0" y="20720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666890" y="7013770"/>
            <a:ext cx="1943172" cy="2706682"/>
          </a:xfrm>
          <a:custGeom>
            <a:avLst/>
            <a:gdLst/>
            <a:ahLst/>
            <a:cxnLst/>
            <a:rect r="r" b="b" t="t" l="l"/>
            <a:pathLst>
              <a:path h="2706682" w="1943172">
                <a:moveTo>
                  <a:pt x="0" y="0"/>
                </a:moveTo>
                <a:lnTo>
                  <a:pt x="1943173" y="0"/>
                </a:lnTo>
                <a:lnTo>
                  <a:pt x="1943173" y="2706683"/>
                </a:lnTo>
                <a:lnTo>
                  <a:pt x="0" y="270668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837373" y="7138623"/>
            <a:ext cx="2170330" cy="2456978"/>
          </a:xfrm>
          <a:custGeom>
            <a:avLst/>
            <a:gdLst/>
            <a:ahLst/>
            <a:cxnLst/>
            <a:rect r="r" b="b" t="t" l="l"/>
            <a:pathLst>
              <a:path h="2456978" w="2170330">
                <a:moveTo>
                  <a:pt x="0" y="0"/>
                </a:moveTo>
                <a:lnTo>
                  <a:pt x="2170330" y="0"/>
                </a:lnTo>
                <a:lnTo>
                  <a:pt x="2170330" y="2456977"/>
                </a:lnTo>
                <a:lnTo>
                  <a:pt x="0" y="24569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00172" y="2119989"/>
            <a:ext cx="10849033" cy="4406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Newcastle through Children's Eyes </a:t>
            </a:r>
          </a:p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 </a:t>
            </a:r>
          </a:p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EF5D3F"/>
                </a:solidFill>
                <a:latin typeface="Open Sans"/>
              </a:rPr>
              <a:t>Create a story, song, poem, essay or poster celebrating what Newcastle means to you!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00172" y="634654"/>
            <a:ext cx="7281860" cy="119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sz="6999">
                <a:solidFill>
                  <a:srgbClr val="EF5D3F"/>
                </a:solidFill>
                <a:latin typeface="Barriecito"/>
              </a:rPr>
              <a:t>Design Competition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D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-6335556">
            <a:off x="3030895" y="-3394841"/>
            <a:ext cx="12226210" cy="15981974"/>
          </a:xfrm>
          <a:custGeom>
            <a:avLst/>
            <a:gdLst/>
            <a:ahLst/>
            <a:cxnLst/>
            <a:rect r="r" b="b" t="t" l="l"/>
            <a:pathLst>
              <a:path h="15981974" w="12226210">
                <a:moveTo>
                  <a:pt x="12226210" y="15981974"/>
                </a:moveTo>
                <a:lnTo>
                  <a:pt x="0" y="15981974"/>
                </a:lnTo>
                <a:lnTo>
                  <a:pt x="0" y="0"/>
                </a:lnTo>
                <a:lnTo>
                  <a:pt x="12226210" y="0"/>
                </a:lnTo>
                <a:lnTo>
                  <a:pt x="12226210" y="1598197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143614" y="891796"/>
            <a:ext cx="10000772" cy="4368050"/>
          </a:xfrm>
          <a:custGeom>
            <a:avLst/>
            <a:gdLst/>
            <a:ahLst/>
            <a:cxnLst/>
            <a:rect r="r" b="b" t="t" l="l"/>
            <a:pathLst>
              <a:path h="4368050" w="10000772">
                <a:moveTo>
                  <a:pt x="0" y="0"/>
                </a:moveTo>
                <a:lnTo>
                  <a:pt x="10000772" y="0"/>
                </a:lnTo>
                <a:lnTo>
                  <a:pt x="10000772" y="4368051"/>
                </a:lnTo>
                <a:lnTo>
                  <a:pt x="0" y="43680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463195" y="2103453"/>
            <a:ext cx="2295688" cy="3040047"/>
          </a:xfrm>
          <a:custGeom>
            <a:avLst/>
            <a:gdLst/>
            <a:ahLst/>
            <a:cxnLst/>
            <a:rect r="r" b="b" t="t" l="l"/>
            <a:pathLst>
              <a:path h="3040047" w="2295688">
                <a:moveTo>
                  <a:pt x="0" y="0"/>
                </a:moveTo>
                <a:lnTo>
                  <a:pt x="2295687" y="0"/>
                </a:lnTo>
                <a:lnTo>
                  <a:pt x="2295687" y="3040047"/>
                </a:lnTo>
                <a:lnTo>
                  <a:pt x="0" y="30400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84649" y="4596146"/>
            <a:ext cx="3517929" cy="4646961"/>
          </a:xfrm>
          <a:custGeom>
            <a:avLst/>
            <a:gdLst/>
            <a:ahLst/>
            <a:cxnLst/>
            <a:rect r="r" b="b" t="t" l="l"/>
            <a:pathLst>
              <a:path h="4646961" w="3517929">
                <a:moveTo>
                  <a:pt x="0" y="0"/>
                </a:moveTo>
                <a:lnTo>
                  <a:pt x="3517929" y="0"/>
                </a:lnTo>
                <a:lnTo>
                  <a:pt x="3517929" y="4646962"/>
                </a:lnTo>
                <a:lnTo>
                  <a:pt x="0" y="464696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673275">
            <a:off x="7609403" y="5923373"/>
            <a:ext cx="4815054" cy="3232105"/>
          </a:xfrm>
          <a:custGeom>
            <a:avLst/>
            <a:gdLst/>
            <a:ahLst/>
            <a:cxnLst/>
            <a:rect r="r" b="b" t="t" l="l"/>
            <a:pathLst>
              <a:path h="3232105" w="4815054">
                <a:moveTo>
                  <a:pt x="0" y="0"/>
                </a:moveTo>
                <a:lnTo>
                  <a:pt x="4815053" y="0"/>
                </a:lnTo>
                <a:lnTo>
                  <a:pt x="4815053" y="3232105"/>
                </a:lnTo>
                <a:lnTo>
                  <a:pt x="0" y="323210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9921677">
            <a:off x="14637517" y="873117"/>
            <a:ext cx="1147454" cy="3150284"/>
          </a:xfrm>
          <a:custGeom>
            <a:avLst/>
            <a:gdLst/>
            <a:ahLst/>
            <a:cxnLst/>
            <a:rect r="r" b="b" t="t" l="l"/>
            <a:pathLst>
              <a:path h="3150284" w="1147454">
                <a:moveTo>
                  <a:pt x="0" y="0"/>
                </a:moveTo>
                <a:lnTo>
                  <a:pt x="1147454" y="0"/>
                </a:lnTo>
                <a:lnTo>
                  <a:pt x="1147454" y="3150284"/>
                </a:lnTo>
                <a:lnTo>
                  <a:pt x="0" y="31502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25061" y="9155333"/>
            <a:ext cx="5938865" cy="925473"/>
          </a:xfrm>
          <a:custGeom>
            <a:avLst/>
            <a:gdLst/>
            <a:ahLst/>
            <a:cxnLst/>
            <a:rect r="r" b="b" t="t" l="l"/>
            <a:pathLst>
              <a:path h="925473" w="5938865">
                <a:moveTo>
                  <a:pt x="0" y="0"/>
                </a:moveTo>
                <a:lnTo>
                  <a:pt x="5938865" y="0"/>
                </a:lnTo>
                <a:lnTo>
                  <a:pt x="5938865" y="925473"/>
                </a:lnTo>
                <a:lnTo>
                  <a:pt x="0" y="92547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69934" y="8479574"/>
            <a:ext cx="3888949" cy="1555579"/>
          </a:xfrm>
          <a:custGeom>
            <a:avLst/>
            <a:gdLst/>
            <a:ahLst/>
            <a:cxnLst/>
            <a:rect r="r" b="b" t="t" l="l"/>
            <a:pathLst>
              <a:path h="1555579" w="3888949">
                <a:moveTo>
                  <a:pt x="0" y="0"/>
                </a:moveTo>
                <a:lnTo>
                  <a:pt x="3888948" y="0"/>
                </a:lnTo>
                <a:lnTo>
                  <a:pt x="3888948" y="1555579"/>
                </a:lnTo>
                <a:lnTo>
                  <a:pt x="0" y="155557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45425" y="891796"/>
            <a:ext cx="3583888" cy="5280404"/>
          </a:xfrm>
          <a:custGeom>
            <a:avLst/>
            <a:gdLst/>
            <a:ahLst/>
            <a:cxnLst/>
            <a:rect r="r" b="b" t="t" l="l"/>
            <a:pathLst>
              <a:path h="5280404" w="3583888">
                <a:moveTo>
                  <a:pt x="0" y="0"/>
                </a:moveTo>
                <a:lnTo>
                  <a:pt x="3583889" y="0"/>
                </a:lnTo>
                <a:lnTo>
                  <a:pt x="3583889" y="5280404"/>
                </a:lnTo>
                <a:lnTo>
                  <a:pt x="0" y="528040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037972" y="5439272"/>
            <a:ext cx="3000029" cy="4178798"/>
          </a:xfrm>
          <a:custGeom>
            <a:avLst/>
            <a:gdLst/>
            <a:ahLst/>
            <a:cxnLst/>
            <a:rect r="r" b="b" t="t" l="l"/>
            <a:pathLst>
              <a:path h="4178798" w="3000029">
                <a:moveTo>
                  <a:pt x="0" y="0"/>
                </a:moveTo>
                <a:lnTo>
                  <a:pt x="3000028" y="0"/>
                </a:lnTo>
                <a:lnTo>
                  <a:pt x="3000028" y="4178798"/>
                </a:lnTo>
                <a:lnTo>
                  <a:pt x="0" y="417879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DAGHFm3VZvk</dc:identifier>
  <dcterms:modified xsi:type="dcterms:W3CDTF">2011-08-01T06:04:30Z</dcterms:modified>
  <cp:revision>1</cp:revision>
  <dc:title>Marvellous Makers SRC</dc:title>
</cp:coreProperties>
</file>